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335" r:id="rId3"/>
    <p:sldId id="341" r:id="rId4"/>
    <p:sldId id="342" r:id="rId5"/>
    <p:sldId id="340" r:id="rId6"/>
    <p:sldId id="336" r:id="rId7"/>
    <p:sldId id="343" r:id="rId8"/>
    <p:sldId id="338" r:id="rId9"/>
    <p:sldId id="32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401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Муниципальное  автономное дошкольное образовательное  учреждение «детский сад № 373 «Скворушка»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г. </a:t>
            </a:r>
            <a:r>
              <a:rPr lang="ru-RU" sz="1800" b="1" dirty="0" smtClean="0">
                <a:solidFill>
                  <a:srgbClr val="002060"/>
                </a:solidFill>
              </a:rPr>
              <a:t>Новосибирск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2024г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u="sng" dirty="0"/>
              <a:t/>
            </a:r>
            <a:br>
              <a:rPr lang="ru-RU" sz="1400" u="sng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2276872"/>
            <a:ext cx="7776864" cy="388843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100" b="1" dirty="0" smtClean="0">
                <a:solidFill>
                  <a:srgbClr val="002060"/>
                </a:solidFill>
              </a:rPr>
              <a:t>Консультация</a:t>
            </a:r>
            <a:endParaRPr lang="ru-RU" sz="21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«Формирование у дошкольников представления о рациональном питании как компоненте физического развития и здорового образа жизни»</a:t>
            </a:r>
          </a:p>
          <a:p>
            <a:pPr algn="ctr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</a:t>
            </a:r>
          </a:p>
          <a:p>
            <a:pPr algn="ctr">
              <a:buNone/>
            </a:pPr>
            <a:endParaRPr lang="ru-RU" sz="21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1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100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2100" b="1" u="sng" dirty="0" smtClean="0">
                <a:solidFill>
                  <a:srgbClr val="002060"/>
                </a:solidFill>
              </a:rPr>
              <a:t>Подготовила: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Красотина </a:t>
            </a:r>
            <a:r>
              <a:rPr lang="ru-RU" sz="2100" b="1" dirty="0">
                <a:solidFill>
                  <a:srgbClr val="002060"/>
                </a:solidFill>
              </a:rPr>
              <a:t>Т</a:t>
            </a:r>
            <a:r>
              <a:rPr lang="ru-RU" sz="2100" b="1" dirty="0" smtClean="0">
                <a:solidFill>
                  <a:srgbClr val="002060"/>
                </a:solidFill>
              </a:rPr>
              <a:t>атьяна Анатольевна, </a:t>
            </a:r>
          </a:p>
          <a:p>
            <a:pPr algn="r">
              <a:buNone/>
            </a:pPr>
            <a:r>
              <a:rPr lang="ru-RU" sz="2100" b="1" dirty="0">
                <a:solidFill>
                  <a:srgbClr val="002060"/>
                </a:solidFill>
              </a:rPr>
              <a:t>в</a:t>
            </a:r>
            <a:r>
              <a:rPr lang="ru-RU" sz="2100" b="1" dirty="0" smtClean="0">
                <a:solidFill>
                  <a:srgbClr val="002060"/>
                </a:solidFill>
              </a:rPr>
              <a:t>оспитатель высшей категории.</a:t>
            </a:r>
            <a:endParaRPr lang="ru-RU" sz="2100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600400" cy="1951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8924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Взрослым кажется, что дети не заботятся</a:t>
            </a:r>
            <a:endParaRPr lang="ru-RU" sz="2000" dirty="0"/>
          </a:p>
          <a:p>
            <a:r>
              <a:rPr lang="ru-RU" sz="2000" i="1" dirty="0"/>
              <a:t>о своем здоровье. Нет. Детям совершенно так же, как</a:t>
            </a:r>
            <a:endParaRPr lang="ru-RU" sz="2000" dirty="0"/>
          </a:p>
          <a:p>
            <a:r>
              <a:rPr lang="ru-RU" sz="2000" i="1" dirty="0"/>
              <a:t> и взрослым, хочется быть здоровыми и сильными, только</a:t>
            </a:r>
            <a:endParaRPr lang="ru-RU" sz="2000" dirty="0"/>
          </a:p>
          <a:p>
            <a:r>
              <a:rPr lang="ru-RU" sz="2000" i="1" dirty="0"/>
              <a:t> дети не знают, что для этого надо делать.</a:t>
            </a:r>
            <a:endParaRPr lang="ru-RU" sz="2000" dirty="0"/>
          </a:p>
          <a:p>
            <a:r>
              <a:rPr lang="ru-RU" sz="2000" i="1" dirty="0"/>
              <a:t> </a:t>
            </a:r>
            <a:r>
              <a:rPr lang="ru-RU" sz="2000" i="1" dirty="0" smtClean="0"/>
              <a:t>Объясни </a:t>
            </a:r>
            <a:r>
              <a:rPr lang="ru-RU" sz="2000" i="1" dirty="0"/>
              <a:t>им. И они будут беречься.</a:t>
            </a:r>
            <a:endParaRPr lang="ru-RU" sz="2000" dirty="0"/>
          </a:p>
          <a:p>
            <a:r>
              <a:rPr lang="ru-RU" sz="2000" i="1" dirty="0"/>
              <a:t>                                                       </a:t>
            </a:r>
            <a:r>
              <a:rPr lang="ru-RU" sz="2000" i="1" dirty="0" smtClean="0"/>
              <a:t>                                    </a:t>
            </a:r>
            <a:r>
              <a:rPr lang="ru-RU" sz="2000" b="1" i="1" dirty="0" err="1" smtClean="0"/>
              <a:t>Януш</a:t>
            </a:r>
            <a:r>
              <a:rPr lang="ru-RU" sz="2000" b="1" i="1" dirty="0" smtClean="0"/>
              <a:t> </a:t>
            </a:r>
            <a:r>
              <a:rPr lang="ru-RU" sz="2000" b="1" i="1" dirty="0"/>
              <a:t>Корчак</a:t>
            </a:r>
            <a:endParaRPr lang="ru-RU" sz="2000" dirty="0"/>
          </a:p>
          <a:p>
            <a:r>
              <a:rPr lang="ru-RU" sz="2000" dirty="0"/>
              <a:t>  </a:t>
            </a:r>
            <a:r>
              <a:rPr lang="ru-RU" sz="2000" b="1" dirty="0"/>
              <a:t>Будущее России — это дети, здоровье которых зависит от правильного и здорового питания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Дошкольный возраст – это решающий возраст в формировании фундамента физического и психического здоровья. До возраста семи лет интенсивно развиваются органы,  и происходит становление функциональных систем организма ребенка; происходит закладывание основных черт личности, формирование характера. Важно на этом этапе сформировать у детей основу знаний и практических навыков здорового образа жизни (далее – ЗОЖ), осмысленную потребность в систематических занятиях физической культурой и спортом.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6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4624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Проблемы здорового и правильного питания детей сейчас актуальны. Родители постоянно торопятся, в семьях часто  употребляют  пищу быстрого приготовления, </a:t>
            </a:r>
            <a:r>
              <a:rPr lang="ru-RU" sz="2000" dirty="0" err="1"/>
              <a:t>фастфуды</a:t>
            </a:r>
            <a:r>
              <a:rPr lang="ru-RU" sz="2000" dirty="0"/>
              <a:t>, посещают кафе и рестораны, забывая о правильной, здоровой и домашней пище. Детей балуют сухариками, чипсами, что сказывается на дальнейшем здоровье ребенка.</a:t>
            </a:r>
          </a:p>
          <a:p>
            <a:r>
              <a:rPr lang="ru-RU" sz="2000" b="1" dirty="0"/>
              <a:t>Проблема организации качественного и доступного питания в образовательных организациях </a:t>
            </a:r>
            <a:r>
              <a:rPr lang="ru-RU" sz="2000" dirty="0"/>
              <a:t>как основы правильного питания и воспитания ценностного отношения к здоровому образу жизни детей дошкольного возраста </a:t>
            </a:r>
            <a:r>
              <a:rPr lang="ru-RU" sz="2000" b="1" dirty="0"/>
              <a:t>является сегодня одной из наиболее значимых задач каждой образовательной организации и вызывает повышенный интерес.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99957"/>
            <a:ext cx="5940425" cy="332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2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847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формировании культуры здорового питания наиболее эффективна комплексная и системная работа, когда постепенно формируются основы гигиены и режима питания, дается представление о полезных продуктах и полезной пище, о необходимых питательных веществах.  Главным компонентом правильного питания является завтрак.</a:t>
            </a:r>
          </a:p>
          <a:p>
            <a:r>
              <a:rPr lang="ru-RU" sz="2000" b="1" i="1" dirty="0"/>
              <a:t>Завтрак</a:t>
            </a:r>
            <a:r>
              <a:rPr lang="ru-RU" sz="2000" b="1" dirty="0"/>
              <a:t> </a:t>
            </a:r>
            <a:r>
              <a:rPr lang="ru-RU" sz="2000" dirty="0"/>
              <a:t>– это первый прием пищи за день, самый важный и основной. За день ребенок тратит много энергии, поэтому ему нужно зарядиться с самого утра. Именно каши лежат в основании пирамиды здорового питания.</a:t>
            </a:r>
          </a:p>
          <a:p>
            <a:r>
              <a:rPr lang="ru-RU" sz="2000" dirty="0"/>
              <a:t>Дети с удовольствием едят чипсы с газировкой, а каша и овощной салат кажутся совсем не привлекательными. Так как дети большую часть проводят в детском саду, то именно воспитатели играют значимую роль в формировании интереса у детей к здоровым полезным продуктам питания.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82100"/>
            <a:ext cx="4608512" cy="26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0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стимулирует к приему пищи в детском саду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1. Красивая сервировка.</a:t>
            </a:r>
          </a:p>
          <a:p>
            <a:r>
              <a:rPr lang="ru-RU" sz="2000" b="1" dirty="0" smtClean="0"/>
              <a:t>2</a:t>
            </a:r>
            <a:r>
              <a:rPr lang="ru-RU" sz="2000" b="1" dirty="0"/>
              <a:t>. Дежурство.</a:t>
            </a:r>
          </a:p>
          <a:p>
            <a:r>
              <a:rPr lang="ru-RU" sz="2000" b="1" dirty="0" smtClean="0"/>
              <a:t>3. Объявление </a:t>
            </a:r>
            <a:r>
              <a:rPr lang="ru-RU" sz="2000" b="1" dirty="0"/>
              <a:t>меню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4. «Волшебная линейка».</a:t>
            </a:r>
          </a:p>
          <a:p>
            <a:r>
              <a:rPr lang="ru-RU" sz="2000" b="1" dirty="0"/>
              <a:t>5. «Порадуем персонажа».</a:t>
            </a:r>
          </a:p>
          <a:p>
            <a:r>
              <a:rPr lang="ru-RU" sz="2000" b="1" dirty="0"/>
              <a:t>7. «Давай договоримся».</a:t>
            </a:r>
          </a:p>
          <a:p>
            <a:r>
              <a:rPr lang="ru-RU" sz="2000" b="1" dirty="0"/>
              <a:t>8. Художественное слово.</a:t>
            </a:r>
          </a:p>
          <a:p>
            <a:r>
              <a:rPr lang="ru-RU" sz="2000" b="1" dirty="0"/>
              <a:t>9. «Мы – помощники повара».</a:t>
            </a:r>
          </a:p>
          <a:p>
            <a:r>
              <a:rPr lang="ru-RU" sz="2000" b="1" dirty="0"/>
              <a:t>10. Положительный пример героев книг и мультфильмов.</a:t>
            </a:r>
          </a:p>
          <a:p>
            <a:r>
              <a:rPr lang="ru-RU" sz="2000" b="1" dirty="0"/>
              <a:t>11. Беседы о полезных продуктах.</a:t>
            </a:r>
          </a:p>
          <a:p>
            <a:r>
              <a:rPr lang="ru-RU" sz="2000" b="1" dirty="0"/>
              <a:t>12. Положительный настрой.</a:t>
            </a:r>
          </a:p>
          <a:p>
            <a:endParaRPr lang="ru-RU" sz="2000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4464496" cy="239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48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Решение задач для достижения представления о здоровом образе жизни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400600"/>
          </a:xfrm>
        </p:spPr>
        <p:txBody>
          <a:bodyPr>
            <a:normAutofit/>
          </a:bodyPr>
          <a:lstStyle/>
          <a:p>
            <a:r>
              <a:rPr lang="ru-RU" sz="2000" dirty="0"/>
              <a:t>- </a:t>
            </a:r>
            <a:r>
              <a:rPr lang="ru-RU" sz="2000" b="1" dirty="0"/>
              <a:t>Создание предметно-развивающей среды</a:t>
            </a:r>
            <a:r>
              <a:rPr lang="ru-RU" sz="2000" dirty="0"/>
              <a:t>:</a:t>
            </a:r>
          </a:p>
          <a:p>
            <a:r>
              <a:rPr lang="ru-RU" sz="1800" i="1" dirty="0"/>
              <a:t>Дидактические  игры</a:t>
            </a:r>
            <a:r>
              <a:rPr lang="ru-RU" sz="1800" dirty="0"/>
              <a:t>: «Вкусная каша»», «Почему заболели ребята», «Что сначала, что потом</a:t>
            </a:r>
            <a:r>
              <a:rPr lang="ru-RU" sz="1800" dirty="0" smtClean="0"/>
              <a:t>»</a:t>
            </a:r>
            <a:endParaRPr lang="ru-RU" sz="1800" dirty="0"/>
          </a:p>
          <a:p>
            <a:r>
              <a:rPr lang="ru-RU" sz="1800" i="1" dirty="0"/>
              <a:t>Диски с  мульт­фильмами</a:t>
            </a:r>
            <a:r>
              <a:rPr lang="ru-RU" sz="1800" dirty="0"/>
              <a:t> «Богатырская каша», «Горшочек каши</a:t>
            </a:r>
            <a:r>
              <a:rPr lang="ru-RU" sz="1800" dirty="0" smtClean="0"/>
              <a:t>»</a:t>
            </a:r>
            <a:endParaRPr lang="ru-RU" sz="1800" dirty="0"/>
          </a:p>
          <a:p>
            <a:r>
              <a:rPr lang="ru-RU" sz="2000" dirty="0"/>
              <a:t> - </a:t>
            </a:r>
            <a:r>
              <a:rPr lang="ru-RU" sz="2000" b="1" dirty="0"/>
              <a:t>Пополнение среды настольно-печатными играми, развивающими книгами, иллюстрациями</a:t>
            </a:r>
            <a:r>
              <a:rPr lang="ru-RU" sz="2000" dirty="0"/>
              <a:t>: </a:t>
            </a:r>
            <a:r>
              <a:rPr lang="ru-RU" sz="1800" dirty="0"/>
              <a:t>«Как вырасти здоровым», «Узнай и назови крупу», «Что перепутал художник», «Кашевар</a:t>
            </a:r>
            <a:r>
              <a:rPr lang="ru-RU" sz="1800" dirty="0" smtClean="0"/>
              <a:t>»</a:t>
            </a:r>
            <a:endParaRPr lang="ru-RU" sz="1800" dirty="0"/>
          </a:p>
          <a:p>
            <a:r>
              <a:rPr lang="ru-RU" sz="2000" dirty="0"/>
              <a:t>  - </a:t>
            </a:r>
            <a:r>
              <a:rPr lang="ru-RU" sz="2000" b="1" dirty="0"/>
              <a:t>Исследовательская деятельность:</a:t>
            </a:r>
            <a:r>
              <a:rPr lang="ru-RU" sz="2000" dirty="0"/>
              <a:t> </a:t>
            </a:r>
            <a:r>
              <a:rPr lang="ru-RU" sz="1800" dirty="0"/>
              <a:t>проводить </a:t>
            </a:r>
            <a:r>
              <a:rPr lang="ru-RU" sz="1800" i="1" dirty="0"/>
              <a:t>эксперименты </a:t>
            </a:r>
            <a:r>
              <a:rPr lang="ru-RU" sz="1800" dirty="0"/>
              <a:t>«Как получить кашу?», «Из какой крупы, </a:t>
            </a:r>
            <a:r>
              <a:rPr lang="ru-RU" sz="1800" dirty="0" smtClean="0"/>
              <a:t>какая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каша», «Угадай на вкус»</a:t>
            </a: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4050332" cy="282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84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Решение задач для достижения представления о здоровом образе жизни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7817296" cy="4713387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ru-RU" sz="2000" dirty="0"/>
              <a:t> </a:t>
            </a:r>
            <a:r>
              <a:rPr lang="ru-RU" sz="2200" dirty="0"/>
              <a:t>- </a:t>
            </a:r>
            <a:r>
              <a:rPr lang="ru-RU" sz="2200" b="1" dirty="0"/>
              <a:t>Непосредственно-образовательная деятельность</a:t>
            </a:r>
            <a:r>
              <a:rPr lang="ru-RU" sz="2200" dirty="0"/>
              <a:t>;</a:t>
            </a:r>
          </a:p>
          <a:p>
            <a:pPr marL="36576" indent="0">
              <a:buNone/>
            </a:pPr>
            <a:r>
              <a:rPr lang="ru-RU" sz="2200" dirty="0" smtClean="0"/>
              <a:t>-   </a:t>
            </a:r>
            <a:r>
              <a:rPr lang="ru-RU" sz="2200" b="1" dirty="0" smtClean="0"/>
              <a:t>Художественное творчество:</a:t>
            </a:r>
            <a:r>
              <a:rPr lang="ru-RU" sz="2200" dirty="0" smtClean="0"/>
              <a:t>  </a:t>
            </a:r>
            <a:r>
              <a:rPr lang="ru-RU" sz="1900" dirty="0" smtClean="0"/>
              <a:t>выставки рисунков «Моя любимая каша», «Где каша, там </a:t>
            </a:r>
            <a:r>
              <a:rPr lang="ru-RU" sz="1900" dirty="0"/>
              <a:t>и наши», изобразительная деятельность «Тарелка каши»</a:t>
            </a:r>
          </a:p>
          <a:p>
            <a:pPr marL="36576" indent="0">
              <a:buNone/>
            </a:pPr>
            <a:r>
              <a:rPr lang="ru-RU" sz="2200" dirty="0" smtClean="0"/>
              <a:t>- </a:t>
            </a:r>
            <a:r>
              <a:rPr lang="ru-RU" sz="2200" b="1" dirty="0" smtClean="0"/>
              <a:t>Создание картотеки; оформление рецептов здорового питания, создание коллажа, </a:t>
            </a:r>
            <a:r>
              <a:rPr lang="ru-RU" sz="2200" dirty="0" smtClean="0"/>
              <a:t> </a:t>
            </a:r>
            <a:r>
              <a:rPr lang="ru-RU" sz="2200" b="1" dirty="0"/>
              <a:t> стенгазет</a:t>
            </a:r>
            <a:r>
              <a:rPr lang="ru-RU" sz="2200" dirty="0"/>
              <a:t>: </a:t>
            </a:r>
            <a:r>
              <a:rPr lang="ru-RU" sz="1900" dirty="0" smtClean="0"/>
              <a:t>макетов «Как подготовиться к завтраку», модель завтрака  в картинках;</a:t>
            </a:r>
            <a:r>
              <a:rPr lang="ru-RU" sz="1900" i="1" dirty="0" smtClean="0"/>
              <a:t> алгоритм</a:t>
            </a:r>
            <a:r>
              <a:rPr lang="ru-RU" sz="1900" dirty="0" smtClean="0"/>
              <a:t> «В помощь дежурному»</a:t>
            </a:r>
          </a:p>
          <a:p>
            <a:pPr marL="36576" indent="0">
              <a:buNone/>
            </a:pPr>
            <a:r>
              <a:rPr lang="ru-RU" sz="2200" dirty="0" smtClean="0"/>
              <a:t>- </a:t>
            </a:r>
            <a:r>
              <a:rPr lang="ru-RU" sz="2200" b="1" dirty="0" smtClean="0"/>
              <a:t>Привлечение </a:t>
            </a:r>
            <a:r>
              <a:rPr lang="ru-RU" sz="2200" b="1" dirty="0"/>
              <a:t>родителей к совместной деятельности:</a:t>
            </a:r>
            <a:r>
              <a:rPr lang="ru-RU" sz="2200" dirty="0"/>
              <a:t> </a:t>
            </a:r>
            <a:r>
              <a:rPr lang="ru-RU" sz="1900" dirty="0"/>
              <a:t>рекомендации для </a:t>
            </a:r>
            <a:endParaRPr lang="ru-RU" sz="1900" dirty="0" smtClean="0"/>
          </a:p>
          <a:p>
            <a:pPr marL="36576" indent="0">
              <a:buNone/>
            </a:pPr>
            <a:r>
              <a:rPr lang="ru-RU" sz="1900" dirty="0" smtClean="0"/>
              <a:t>домашнего </a:t>
            </a:r>
            <a:r>
              <a:rPr lang="ru-RU" sz="1900" dirty="0"/>
              <a:t>чтения – Анжела </a:t>
            </a:r>
            <a:r>
              <a:rPr lang="ru-RU" sz="1900" dirty="0" err="1"/>
              <a:t>Берлова</a:t>
            </a:r>
            <a:r>
              <a:rPr lang="ru-RU" sz="1900" dirty="0"/>
              <a:t> </a:t>
            </a:r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/>
              <a:t>«</a:t>
            </a:r>
            <a:r>
              <a:rPr lang="ru-RU" sz="1900" dirty="0"/>
              <a:t>Каша для Феди», Братья Гримм «</a:t>
            </a:r>
            <a:r>
              <a:rPr lang="ru-RU" sz="1900" dirty="0" smtClean="0"/>
              <a:t>Горшок</a:t>
            </a:r>
          </a:p>
          <a:p>
            <a:pPr>
              <a:buFontTx/>
              <a:buChar char="-"/>
            </a:pPr>
            <a:r>
              <a:rPr lang="ru-RU" sz="1900" dirty="0" smtClean="0"/>
              <a:t> </a:t>
            </a:r>
            <a:r>
              <a:rPr lang="ru-RU" sz="1900" dirty="0"/>
              <a:t>каши», Лоскутные сказки «Сладкая </a:t>
            </a:r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/>
              <a:t>каша</a:t>
            </a:r>
            <a:r>
              <a:rPr lang="ru-RU" sz="1900" dirty="0"/>
              <a:t>»; </a:t>
            </a:r>
            <a:r>
              <a:rPr lang="ru-RU" sz="1900" b="1" i="1" dirty="0"/>
              <a:t>Кейс – папки – «</a:t>
            </a:r>
            <a:r>
              <a:rPr lang="ru-RU" sz="1900" dirty="0" smtClean="0"/>
              <a:t>Правильный</a:t>
            </a:r>
          </a:p>
          <a:p>
            <a:pPr>
              <a:buFontTx/>
              <a:buChar char="-"/>
            </a:pPr>
            <a:r>
              <a:rPr lang="ru-RU" sz="1900" dirty="0" smtClean="0"/>
              <a:t> </a:t>
            </a:r>
            <a:r>
              <a:rPr lang="ru-RU" sz="1900" dirty="0"/>
              <a:t>завтрак выходного дня»,  «Как сделать </a:t>
            </a:r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/>
              <a:t>кашу </a:t>
            </a:r>
            <a:r>
              <a:rPr lang="ru-RU" sz="1900" dirty="0"/>
              <a:t>привлекательной для ребенка».</a:t>
            </a:r>
            <a:r>
              <a:rPr lang="ru-RU" sz="2000" dirty="0"/>
              <a:t> </a:t>
            </a:r>
            <a:r>
              <a:rPr lang="ru-RU" dirty="0"/>
              <a:t>      </a:t>
            </a: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762301" cy="342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9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20" y="2060848"/>
            <a:ext cx="4392488" cy="3132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  <a:r>
              <a:rPr lang="ru-RU" sz="2400" dirty="0"/>
              <a:t>Дети, у которых сформирована культура питания, как правило, отличаются дисциплинированностью, умением трудиться, общительностью, уравновешенным поведением, они активны, редко страдают отсутствием аппетита, что  позволит успешно решать задачи их всестороннего развития.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96044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38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696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89435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740</TotalTime>
  <Words>282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 Муниципальное  автономное дошкольное образовательное  учреждение «детский сад № 373 «Скворушка»  г. Новосибирск 2024г   </vt:lpstr>
      <vt:lpstr>Презентация PowerPoint</vt:lpstr>
      <vt:lpstr>Презентация PowerPoint</vt:lpstr>
      <vt:lpstr>Презентация PowerPoint</vt:lpstr>
      <vt:lpstr>Что стимулирует к приему пищи в детском саду</vt:lpstr>
      <vt:lpstr>Решение задач для достижения представления о здоровом образе жизни</vt:lpstr>
      <vt:lpstr>Решение задач для достижения представления о здоровом образе жизни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</dc:creator>
  <cp:lastModifiedBy>т</cp:lastModifiedBy>
  <cp:revision>92</cp:revision>
  <dcterms:created xsi:type="dcterms:W3CDTF">2017-05-03T04:56:40Z</dcterms:created>
  <dcterms:modified xsi:type="dcterms:W3CDTF">2024-12-10T15:10:20Z</dcterms:modified>
</cp:coreProperties>
</file>